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77" r:id="rId13"/>
    <p:sldId id="265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8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3" autoAdjust="0"/>
    <p:restoredTop sz="94662" autoAdjust="0"/>
  </p:normalViewPr>
  <p:slideViewPr>
    <p:cSldViewPr>
      <p:cViewPr>
        <p:scale>
          <a:sx n="76" d="100"/>
          <a:sy n="76" d="100"/>
        </p:scale>
        <p:origin x="-61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475656" y="908720"/>
            <a:ext cx="6624736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Буква ь – мягкий</a:t>
            </a:r>
            <a:r>
              <a:rPr kumimoji="0" lang="ru-RU" sz="5400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знак разделительный</a:t>
            </a:r>
            <a:endParaRPr kumimoji="0" lang="ru-RU" sz="540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51920" y="4005064"/>
            <a:ext cx="4051994" cy="1728787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  <a:buNone/>
            </a:pPr>
            <a:endParaRPr lang="ru-RU" sz="24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ts val="0"/>
              </a:spcBef>
              <a:buNone/>
            </a:pP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Роговская Ольга Васильевна, учитель начальных классов </a:t>
            </a:r>
          </a:p>
          <a:p>
            <a:pPr algn="l">
              <a:spcBef>
                <a:spcPts val="0"/>
              </a:spcBef>
              <a:buNone/>
            </a:pP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ГУО «СШ №40 </a:t>
            </a:r>
            <a:r>
              <a:rPr lang="ru-RU" sz="2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г.Могилева</a:t>
            </a: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>
              <a:spcBef>
                <a:spcPts val="0"/>
              </a:spcBef>
            </a:pPr>
            <a:endParaRPr lang="ru-RU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03648" y="1124744"/>
            <a:ext cx="655272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9600" b="1" dirty="0" smtClean="0"/>
          </a:p>
          <a:p>
            <a:pPr algn="ctr"/>
            <a:r>
              <a:rPr lang="ru-RU" sz="9600" b="1" dirty="0" smtClean="0"/>
              <a:t>Пьеро</a:t>
            </a:r>
            <a:endParaRPr lang="ru-RU" sz="9600" b="1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732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1916832"/>
            <a:ext cx="74888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/>
              <a:t>Буква ь – мягкий знак разделительный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248496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2132856"/>
            <a:ext cx="561662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500" b="1" dirty="0" smtClean="0"/>
              <a:t>П</a:t>
            </a:r>
            <a:r>
              <a:rPr lang="ru-RU" sz="11500" b="1" dirty="0" smtClean="0">
                <a:solidFill>
                  <a:srgbClr val="FF0000"/>
                </a:solidFill>
              </a:rPr>
              <a:t>ь</a:t>
            </a:r>
            <a:r>
              <a:rPr lang="ru-RU" sz="11500" b="1" dirty="0" smtClean="0"/>
              <a:t>еро</a:t>
            </a:r>
            <a:endParaRPr lang="ru-RU" sz="11500" b="1" dirty="0"/>
          </a:p>
        </p:txBody>
      </p:sp>
    </p:spTree>
    <p:extLst>
      <p:ext uri="{BB962C8B-B14F-4D97-AF65-F5344CB8AC3E}">
        <p14:creationId xmlns:p14="http://schemas.microsoft.com/office/powerpoint/2010/main" val="41645051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11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fs00.infourok.ru/images/doc/228/51636/1/img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827" y="692696"/>
            <a:ext cx="7463879" cy="5597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054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900igr.net/datai/russkij-jazyk/Bukva-B/0003-003-U-bukvy-b-brjushko-bolshoe-sverkhu-kepka-s-kozyrk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70517"/>
            <a:ext cx="3440295" cy="6191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681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859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1196752"/>
            <a:ext cx="626469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/>
              <a:t>Коля – кол</a:t>
            </a:r>
            <a:r>
              <a:rPr lang="ru-RU" sz="6000" b="1" dirty="0" smtClean="0">
                <a:solidFill>
                  <a:srgbClr val="FF0000"/>
                </a:solidFill>
              </a:rPr>
              <a:t>ь</a:t>
            </a:r>
            <a:r>
              <a:rPr lang="ru-RU" sz="6000" b="1" dirty="0" smtClean="0"/>
              <a:t>я</a:t>
            </a:r>
          </a:p>
          <a:p>
            <a:pPr algn="ctr"/>
            <a:r>
              <a:rPr lang="ru-RU" sz="6000" b="1" dirty="0"/>
              <a:t>с</a:t>
            </a:r>
            <a:r>
              <a:rPr lang="ru-RU" sz="6000" b="1" dirty="0" smtClean="0"/>
              <a:t>олю – сол</a:t>
            </a:r>
            <a:r>
              <a:rPr lang="ru-RU" sz="6000" b="1" dirty="0" smtClean="0">
                <a:solidFill>
                  <a:srgbClr val="FF0000"/>
                </a:solidFill>
              </a:rPr>
              <a:t>ь</a:t>
            </a:r>
            <a:r>
              <a:rPr lang="ru-RU" sz="6000" b="1" dirty="0" smtClean="0"/>
              <a:t>ю</a:t>
            </a:r>
          </a:p>
          <a:p>
            <a:pPr algn="ctr"/>
            <a:r>
              <a:rPr lang="ru-RU" sz="6000" b="1" dirty="0"/>
              <a:t>с</a:t>
            </a:r>
            <a:r>
              <a:rPr lang="ru-RU" sz="6000" b="1" dirty="0" smtClean="0"/>
              <a:t>уди – суд</a:t>
            </a:r>
            <a:r>
              <a:rPr lang="ru-RU" sz="6000" b="1" dirty="0" smtClean="0">
                <a:solidFill>
                  <a:srgbClr val="FF0000"/>
                </a:solidFill>
              </a:rPr>
              <a:t>ь</a:t>
            </a:r>
            <a:r>
              <a:rPr lang="ru-RU" sz="6000" b="1" dirty="0" smtClean="0"/>
              <a:t>и </a:t>
            </a:r>
          </a:p>
          <a:p>
            <a:pPr algn="ctr"/>
            <a:r>
              <a:rPr lang="ru-RU" sz="6000" b="1" dirty="0"/>
              <a:t>п</a:t>
            </a:r>
            <a:r>
              <a:rPr lang="ru-RU" sz="6000" b="1" dirty="0" smtClean="0"/>
              <a:t>олет - пол</a:t>
            </a:r>
            <a:r>
              <a:rPr lang="ru-RU" sz="6000" b="1" dirty="0" smtClean="0">
                <a:solidFill>
                  <a:srgbClr val="FF0000"/>
                </a:solidFill>
              </a:rPr>
              <a:t>ь</a:t>
            </a:r>
            <a:r>
              <a:rPr lang="ru-RU" sz="6000" b="1" dirty="0" smtClean="0"/>
              <a:t>ет</a:t>
            </a:r>
            <a:endParaRPr lang="ru-RU" sz="6000" b="1" dirty="0"/>
          </a:p>
        </p:txBody>
      </p:sp>
    </p:spTree>
    <p:extLst>
      <p:ext uri="{BB962C8B-B14F-4D97-AF65-F5344CB8AC3E}">
        <p14:creationId xmlns:p14="http://schemas.microsoft.com/office/powerpoint/2010/main" val="336534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780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cdn2.imgbb.ru/community/201/2013613/201603/1290ae7182d2314f08d95feb86f30ac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288" y="2132856"/>
            <a:ext cx="733425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700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lena_SHuenkova_-_Byut_chasy_na_staroj_bashne_(iPlayer.f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308304" y="48691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943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2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911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71600" y="1484784"/>
            <a:ext cx="74888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b="1" dirty="0" smtClean="0"/>
              <a:t>	</a:t>
            </a:r>
          </a:p>
          <a:p>
            <a:pPr algn="just"/>
            <a:endParaRPr lang="ru-RU" sz="3600" b="1" dirty="0"/>
          </a:p>
          <a:p>
            <a:pPr algn="just"/>
            <a:r>
              <a:rPr lang="ru-RU" sz="3600" b="1" dirty="0" smtClean="0"/>
              <a:t>Соловьи, гусь, воробьи, крылья, деньки, снегирь.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76330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435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2276872"/>
            <a:ext cx="7920880" cy="2145268"/>
          </a:xfrm>
          <a:prstGeom prst="flowChartAlternateProcess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4000" b="1" dirty="0" smtClean="0"/>
              <a:t>	Соловьи</a:t>
            </a:r>
            <a:r>
              <a:rPr lang="ru-RU" sz="4000" b="1" dirty="0"/>
              <a:t>, гусь, воробьи, крылья, деньки, снегирь.</a:t>
            </a:r>
          </a:p>
          <a:p>
            <a:pPr algn="just"/>
            <a:endParaRPr lang="ru-RU" sz="4000" dirty="0"/>
          </a:p>
        </p:txBody>
      </p:sp>
      <p:sp>
        <p:nvSpPr>
          <p:cNvPr id="4" name="Овал 3"/>
          <p:cNvSpPr/>
          <p:nvPr/>
        </p:nvSpPr>
        <p:spPr>
          <a:xfrm>
            <a:off x="1691680" y="2276872"/>
            <a:ext cx="2376264" cy="86409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6084168" y="2420888"/>
            <a:ext cx="2448272" cy="92861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611560" y="3068960"/>
            <a:ext cx="2268252" cy="9361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523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207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graycell.ru/picture/big/malvin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764704"/>
            <a:ext cx="5832647" cy="5192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126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fs00.infourok.ru/images/doc/306/306070/640/img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980728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10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523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drawi.ru/pic/20c492aced7a9d7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836712"/>
            <a:ext cx="6572250" cy="4829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477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171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28758" y="1196752"/>
            <a:ext cx="67687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/>
              <a:t>Перо</a:t>
            </a:r>
          </a:p>
          <a:p>
            <a:pPr algn="ctr"/>
            <a:r>
              <a:rPr lang="ru-RU" sz="8000" b="1" dirty="0" err="1" smtClean="0"/>
              <a:t>Пйеро</a:t>
            </a:r>
            <a:endParaRPr lang="ru-RU" sz="8000" b="1" dirty="0"/>
          </a:p>
        </p:txBody>
      </p:sp>
    </p:spTree>
    <p:extLst>
      <p:ext uri="{BB962C8B-B14F-4D97-AF65-F5344CB8AC3E}">
        <p14:creationId xmlns:p14="http://schemas.microsoft.com/office/powerpoint/2010/main" val="116788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00000"/>
      </a:hlink>
      <a:folHlink>
        <a:srgbClr val="D9969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</Words>
  <Application>Microsoft Office PowerPoint</Application>
  <PresentationFormat>Экран (4:3)</PresentationFormat>
  <Paragraphs>18</Paragraphs>
  <Slides>24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user</cp:lastModifiedBy>
  <cp:revision>13</cp:revision>
  <dcterms:created xsi:type="dcterms:W3CDTF">2013-08-18T05:10:05Z</dcterms:created>
  <dcterms:modified xsi:type="dcterms:W3CDTF">2017-04-25T18:30:51Z</dcterms:modified>
</cp:coreProperties>
</file>